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89"/>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7" r:id="rId38"/>
    <p:sldId id="288" r:id="rId39"/>
    <p:sldId id="434" r:id="rId40"/>
    <p:sldId id="435" r:id="rId41"/>
    <p:sldId id="291" r:id="rId42"/>
    <p:sldId id="436" r:id="rId43"/>
    <p:sldId id="437" r:id="rId44"/>
    <p:sldId id="294" r:id="rId45"/>
    <p:sldId id="296" r:id="rId46"/>
    <p:sldId id="438" r:id="rId47"/>
    <p:sldId id="297" r:id="rId48"/>
    <p:sldId id="298" r:id="rId49"/>
    <p:sldId id="299" r:id="rId50"/>
    <p:sldId id="439" r:id="rId51"/>
    <p:sldId id="440" r:id="rId52"/>
    <p:sldId id="302" r:id="rId53"/>
    <p:sldId id="441" r:id="rId54"/>
    <p:sldId id="304" r:id="rId55"/>
    <p:sldId id="305" r:id="rId56"/>
    <p:sldId id="442" r:id="rId57"/>
    <p:sldId id="307" r:id="rId58"/>
    <p:sldId id="462" r:id="rId59"/>
    <p:sldId id="464" r:id="rId60"/>
    <p:sldId id="463" r:id="rId61"/>
    <p:sldId id="309" r:id="rId62"/>
    <p:sldId id="310" r:id="rId63"/>
    <p:sldId id="461" r:id="rId64"/>
    <p:sldId id="273" r:id="rId65"/>
    <p:sldId id="335" r:id="rId66"/>
    <p:sldId id="365" r:id="rId67"/>
    <p:sldId id="369" r:id="rId68"/>
    <p:sldId id="366" r:id="rId69"/>
    <p:sldId id="367" r:id="rId70"/>
    <p:sldId id="460" r:id="rId71"/>
    <p:sldId id="368" r:id="rId72"/>
    <p:sldId id="458" r:id="rId73"/>
    <p:sldId id="347" r:id="rId74"/>
    <p:sldId id="354" r:id="rId75"/>
    <p:sldId id="355" r:id="rId76"/>
    <p:sldId id="414" r:id="rId77"/>
    <p:sldId id="466" r:id="rId78"/>
    <p:sldId id="415" r:id="rId79"/>
    <p:sldId id="322" r:id="rId80"/>
    <p:sldId id="417" r:id="rId81"/>
    <p:sldId id="465" r:id="rId82"/>
    <p:sldId id="416" r:id="rId83"/>
    <p:sldId id="323" r:id="rId84"/>
    <p:sldId id="418" r:id="rId85"/>
    <p:sldId id="315" r:id="rId86"/>
    <p:sldId id="286" r:id="rId87"/>
    <p:sldId id="433"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Javanese Text" panose="02000000000000000000" pitchFamily="2" charset="0"/>
      <p:regular r:id="rId94"/>
    </p:embeddedFont>
    <p:embeddedFont>
      <p:font typeface="Lexend Deca" panose="020B0604020202020204" charset="0"/>
      <p:regular r:id="rId95"/>
      <p:bold r:id="rId96"/>
    </p:embeddedFont>
    <p:embeddedFont>
      <p:font typeface="Lobster" panose="00000500000000000000" pitchFamily="2" charset="0"/>
      <p:regular r:id="rId97"/>
    </p:embeddedFont>
    <p:embeddedFont>
      <p:font typeface="Montserrat" panose="00000500000000000000" pitchFamily="2" charset="0"/>
      <p:regular r:id="rId98"/>
      <p:bold r:id="rId99"/>
      <p:italic r:id="rId100"/>
      <p:boldItalic r:id="rId101"/>
    </p:embeddedFont>
    <p:embeddedFont>
      <p:font typeface="Montserrat Medium" panose="00000600000000000000" pitchFamily="2" charset="0"/>
      <p:regular r:id="rId102"/>
      <p:italic r:id="rId103"/>
    </p:embeddedFont>
    <p:embeddedFont>
      <p:font typeface="Noto Sans" panose="020B0502040504020204" pitchFamily="34" charset="0"/>
      <p:regular r:id="rId104"/>
      <p:bold r:id="rId105"/>
      <p:italic r:id="rId106"/>
      <p:boldItalic r:id="rId107"/>
    </p:embeddedFont>
    <p:embeddedFont>
      <p:font typeface="Noto Sans Bold" panose="020B0802040504020204" charset="0"/>
      <p:regular r:id="rId108"/>
      <p:bold r:id="rId109"/>
    </p:embeddedFont>
    <p:embeddedFont>
      <p:font typeface="Overpass" panose="020B0604020202020204" charset="0"/>
      <p:regular r:id="rId110"/>
      <p:bold r:id="rId111"/>
      <p:italic r:id="rId112"/>
      <p:boldItalic r:id="rId113"/>
    </p:embeddedFont>
    <p:embeddedFont>
      <p:font typeface="Roboto Condensed Light" panose="02000000000000000000" pitchFamily="2" charset="0"/>
      <p:regular r:id="rId114"/>
      <p:italic r:id="rId115"/>
    </p:embeddedFont>
    <p:embeddedFont>
      <p:font typeface="Roboto Slab Light" pitchFamily="2" charset="0"/>
      <p:regular r:id="rId116"/>
    </p:embeddedFont>
    <p:embeddedFont>
      <p:font typeface="Segoe UI" panose="020B0502040204020203" pitchFamily="34" charset="0"/>
      <p:regular r:id="rId117"/>
      <p:bold r:id="rId118"/>
      <p:italic r:id="rId119"/>
      <p:boldItalic r:id="rId120"/>
    </p:embeddedFont>
    <p:embeddedFont>
      <p:font typeface="Staatliches" pitchFamily="2" charset="0"/>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94660"/>
  </p:normalViewPr>
  <p:slideViewPr>
    <p:cSldViewPr snapToGrid="0">
      <p:cViewPr varScale="1">
        <p:scale>
          <a:sx n="140" d="100"/>
          <a:sy n="140" d="100"/>
        </p:scale>
        <p:origin x="4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8.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2.xml"/><Relationship Id="rId107" Type="http://schemas.openxmlformats.org/officeDocument/2006/relationships/font" Target="fonts/font1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4.fntdata"/><Relationship Id="rId108" Type="http://schemas.openxmlformats.org/officeDocument/2006/relationships/font" Target="fonts/font19.fntdata"/><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34</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38</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41</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44</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47</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54</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57</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84</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extLst>
      <p:ext uri="{BB962C8B-B14F-4D97-AF65-F5344CB8AC3E}">
        <p14:creationId xmlns:p14="http://schemas.microsoft.com/office/powerpoint/2010/main" val="989011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04700-DFA9-A51A-AE89-1ADC461943E0}"/>
              </a:ext>
            </a:extLst>
          </p:cNvPr>
          <p:cNvPicPr>
            <a:picLocks noChangeAspect="1"/>
          </p:cNvPicPr>
          <p:nvPr/>
        </p:nvPicPr>
        <p:blipFill>
          <a:blip r:embed="rId3"/>
          <a:stretch>
            <a:fillRect/>
          </a:stretch>
        </p:blipFill>
        <p:spPr>
          <a:xfrm>
            <a:off x="1551221" y="624344"/>
            <a:ext cx="6041559" cy="3894812"/>
          </a:xfrm>
          <a:prstGeom prst="rect">
            <a:avLst/>
          </a:prstGeom>
        </p:spPr>
      </p:pic>
      <p:sp>
        <p:nvSpPr>
          <p:cNvPr id="10" name="Rectangle 9">
            <a:extLst>
              <a:ext uri="{FF2B5EF4-FFF2-40B4-BE49-F238E27FC236}">
                <a16:creationId xmlns:a16="http://schemas.microsoft.com/office/drawing/2014/main" id="{E5854EA6-9678-259B-21E2-0620FF09FF61}"/>
              </a:ext>
            </a:extLst>
          </p:cNvPr>
          <p:cNvSpPr/>
          <p:nvPr/>
        </p:nvSpPr>
        <p:spPr>
          <a:xfrm>
            <a:off x="1638300" y="2696483"/>
            <a:ext cx="2514600"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pic>
        <p:nvPicPr>
          <p:cNvPr id="7" name="Picture 6">
            <a:extLst>
              <a:ext uri="{FF2B5EF4-FFF2-40B4-BE49-F238E27FC236}">
                <a16:creationId xmlns:a16="http://schemas.microsoft.com/office/drawing/2014/main" id="{B993F5CC-B480-285C-F7D6-70FEBCABF3DF}"/>
              </a:ext>
            </a:extLst>
          </p:cNvPr>
          <p:cNvPicPr>
            <a:picLocks noChangeAspect="1"/>
          </p:cNvPicPr>
          <p:nvPr/>
        </p:nvPicPr>
        <p:blipFill>
          <a:blip r:embed="rId4"/>
          <a:stretch>
            <a:fillRect/>
          </a:stretch>
        </p:blipFill>
        <p:spPr>
          <a:xfrm>
            <a:off x="2866787" y="1657350"/>
            <a:ext cx="3410426" cy="3277058"/>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3962080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130527" y="247650"/>
            <a:ext cx="921046" cy="999697"/>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3" name="Picture 2">
            <a:extLst>
              <a:ext uri="{FF2B5EF4-FFF2-40B4-BE49-F238E27FC236}">
                <a16:creationId xmlns:a16="http://schemas.microsoft.com/office/drawing/2014/main" id="{961D53A3-7A46-04C1-5504-E932106538C3}"/>
              </a:ext>
            </a:extLst>
          </p:cNvPr>
          <p:cNvPicPr>
            <a:picLocks noChangeAspect="1"/>
          </p:cNvPicPr>
          <p:nvPr/>
        </p:nvPicPr>
        <p:blipFill>
          <a:blip r:embed="rId3"/>
          <a:stretch>
            <a:fillRect/>
          </a:stretch>
        </p:blipFill>
        <p:spPr>
          <a:xfrm>
            <a:off x="1219198" y="1863074"/>
            <a:ext cx="6705602" cy="3091315"/>
          </a:xfrm>
          <a:prstGeom prst="rect">
            <a:avLst/>
          </a:prstGeom>
        </p:spPr>
      </p:pic>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4"/>
          <a:stretch>
            <a:fillRect/>
          </a:stretch>
        </p:blipFill>
        <p:spPr>
          <a:xfrm>
            <a:off x="1219198" y="622266"/>
            <a:ext cx="6705602" cy="1169654"/>
          </a:xfrm>
          <a:prstGeom prst="rect">
            <a:avLst/>
          </a:prstGeom>
        </p:spPr>
      </p:pic>
    </p:spTree>
    <p:extLst>
      <p:ext uri="{BB962C8B-B14F-4D97-AF65-F5344CB8AC3E}">
        <p14:creationId xmlns:p14="http://schemas.microsoft.com/office/powerpoint/2010/main" val="382019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4" name="Picture 3">
            <a:extLst>
              <a:ext uri="{FF2B5EF4-FFF2-40B4-BE49-F238E27FC236}">
                <a16:creationId xmlns:a16="http://schemas.microsoft.com/office/drawing/2014/main" id="{D5ACF70D-B8AF-8158-40A1-C351A250D1C1}"/>
              </a:ext>
            </a:extLst>
          </p:cNvPr>
          <p:cNvPicPr>
            <a:picLocks noChangeAspect="1"/>
          </p:cNvPicPr>
          <p:nvPr/>
        </p:nvPicPr>
        <p:blipFill>
          <a:blip r:embed="rId4"/>
          <a:stretch>
            <a:fillRect/>
          </a:stretch>
        </p:blipFill>
        <p:spPr>
          <a:xfrm>
            <a:off x="1485468" y="1862276"/>
            <a:ext cx="6173062" cy="3121377"/>
          </a:xfrm>
          <a:prstGeom prst="rect">
            <a:avLst/>
          </a:prstGeom>
        </p:spPr>
      </p:pic>
      <p:pic>
        <p:nvPicPr>
          <p:cNvPr id="8" name="Picture 7">
            <a:extLst>
              <a:ext uri="{FF2B5EF4-FFF2-40B4-BE49-F238E27FC236}">
                <a16:creationId xmlns:a16="http://schemas.microsoft.com/office/drawing/2014/main" id="{5F0B1393-9FBE-7C8C-64F3-742E5B64BA9D}"/>
              </a:ext>
            </a:extLst>
          </p:cNvPr>
          <p:cNvPicPr>
            <a:picLocks noChangeAspect="1"/>
          </p:cNvPicPr>
          <p:nvPr/>
        </p:nvPicPr>
        <p:blipFill>
          <a:blip r:embed="rId5"/>
          <a:stretch>
            <a:fillRect/>
          </a:stretch>
        </p:blipFill>
        <p:spPr>
          <a:xfrm>
            <a:off x="1421165" y="1862276"/>
            <a:ext cx="6301667" cy="3184743"/>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grpSp>
        <p:nvGrpSpPr>
          <p:cNvPr id="8" name="Group 7">
            <a:extLst>
              <a:ext uri="{FF2B5EF4-FFF2-40B4-BE49-F238E27FC236}">
                <a16:creationId xmlns:a16="http://schemas.microsoft.com/office/drawing/2014/main" id="{F2B87F42-A1E5-071A-7703-ECC80D7DD34D}"/>
              </a:ext>
            </a:extLst>
          </p:cNvPr>
          <p:cNvGrpSpPr/>
          <p:nvPr/>
        </p:nvGrpSpPr>
        <p:grpSpPr>
          <a:xfrm>
            <a:off x="388124" y="1178986"/>
            <a:ext cx="8537855" cy="3681413"/>
            <a:chOff x="388124" y="1178986"/>
            <a:chExt cx="8537855" cy="3681413"/>
          </a:xfrm>
        </p:grpSpPr>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E342D68C-EBB1-F46D-860F-A3964BDDA282}"/>
                </a:ext>
              </a:extLst>
            </p:cNvPr>
            <p:cNvGrpSpPr/>
            <p:nvPr/>
          </p:nvGrpSpPr>
          <p:grpSpPr>
            <a:xfrm>
              <a:off x="388124" y="1178986"/>
              <a:ext cx="8537855" cy="3681413"/>
              <a:chOff x="388124" y="1178986"/>
              <a:chExt cx="8537855" cy="3681413"/>
            </a:xfrm>
          </p:grpSpPr>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6" name="Picture 5" descr="Icon&#10;&#10;Description automatically generated">
            <a:extLst>
              <a:ext uri="{FF2B5EF4-FFF2-40B4-BE49-F238E27FC236}">
                <a16:creationId xmlns:a16="http://schemas.microsoft.com/office/drawing/2014/main" id="{24B50D9F-9E60-F771-4A49-CE361E3C4D55}"/>
              </a:ext>
            </a:extLst>
          </p:cNvPr>
          <p:cNvPicPr>
            <a:picLocks noChangeAspect="1"/>
          </p:cNvPicPr>
          <p:nvPr/>
        </p:nvPicPr>
        <p:blipFill>
          <a:blip r:embed="rId3"/>
          <a:stretch>
            <a:fillRect/>
          </a:stretch>
        </p:blipFill>
        <p:spPr>
          <a:xfrm>
            <a:off x="2947529" y="424699"/>
            <a:ext cx="1533754" cy="1533754"/>
          </a:xfrm>
          <a:prstGeom prst="rect">
            <a:avLst/>
          </a:prstGeom>
        </p:spPr>
      </p:pic>
      <p:grpSp>
        <p:nvGrpSpPr>
          <p:cNvPr id="91" name="Google Shape;998;p28">
            <a:extLst>
              <a:ext uri="{FF2B5EF4-FFF2-40B4-BE49-F238E27FC236}">
                <a16:creationId xmlns:a16="http://schemas.microsoft.com/office/drawing/2014/main" id="{6D0B04C1-06AC-6B10-8B30-79F19C2E7567}"/>
              </a:ext>
            </a:extLst>
          </p:cNvPr>
          <p:cNvGrpSpPr/>
          <p:nvPr/>
        </p:nvGrpSpPr>
        <p:grpSpPr>
          <a:xfrm flipH="1">
            <a:off x="5378557" y="822836"/>
            <a:ext cx="2196574" cy="3737602"/>
            <a:chOff x="2346075" y="2426700"/>
            <a:chExt cx="1109377" cy="2277372"/>
          </a:xfrm>
        </p:grpSpPr>
        <p:sp>
          <p:nvSpPr>
            <p:cNvPr id="92" name="Google Shape;999;p28">
              <a:extLst>
                <a:ext uri="{FF2B5EF4-FFF2-40B4-BE49-F238E27FC236}">
                  <a16:creationId xmlns:a16="http://schemas.microsoft.com/office/drawing/2014/main" id="{FD56DD38-0E2F-4AB1-2BA6-E6456E19297D}"/>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000;p28">
              <a:extLst>
                <a:ext uri="{FF2B5EF4-FFF2-40B4-BE49-F238E27FC236}">
                  <a16:creationId xmlns:a16="http://schemas.microsoft.com/office/drawing/2014/main" id="{F323DB0C-CFE1-CFA4-367D-DC008A0B4F1E}"/>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001;p28">
              <a:extLst>
                <a:ext uri="{FF2B5EF4-FFF2-40B4-BE49-F238E27FC236}">
                  <a16:creationId xmlns:a16="http://schemas.microsoft.com/office/drawing/2014/main" id="{7CE8B80D-86BD-CA0B-A76E-339C08B5FC1E}"/>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002;p28">
              <a:extLst>
                <a:ext uri="{FF2B5EF4-FFF2-40B4-BE49-F238E27FC236}">
                  <a16:creationId xmlns:a16="http://schemas.microsoft.com/office/drawing/2014/main" id="{CB127E71-C823-C73A-07FF-7EB54F08AAD4}"/>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003;p28">
              <a:extLst>
                <a:ext uri="{FF2B5EF4-FFF2-40B4-BE49-F238E27FC236}">
                  <a16:creationId xmlns:a16="http://schemas.microsoft.com/office/drawing/2014/main" id="{268C023E-28B9-81AE-378D-E10759118968}"/>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004;p28">
              <a:extLst>
                <a:ext uri="{FF2B5EF4-FFF2-40B4-BE49-F238E27FC236}">
                  <a16:creationId xmlns:a16="http://schemas.microsoft.com/office/drawing/2014/main" id="{2D5D669E-FB4B-AD7F-D5ED-DC0FC9404234}"/>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005;p28">
              <a:extLst>
                <a:ext uri="{FF2B5EF4-FFF2-40B4-BE49-F238E27FC236}">
                  <a16:creationId xmlns:a16="http://schemas.microsoft.com/office/drawing/2014/main" id="{7C5FF6C5-D6D7-E5C8-0BD5-20D87EF2EBEC}"/>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006;p28">
              <a:extLst>
                <a:ext uri="{FF2B5EF4-FFF2-40B4-BE49-F238E27FC236}">
                  <a16:creationId xmlns:a16="http://schemas.microsoft.com/office/drawing/2014/main" id="{A88C0DE4-93B4-2A08-EE7B-90899B0E6FC8}"/>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007;p28">
              <a:extLst>
                <a:ext uri="{FF2B5EF4-FFF2-40B4-BE49-F238E27FC236}">
                  <a16:creationId xmlns:a16="http://schemas.microsoft.com/office/drawing/2014/main" id="{AFD19933-B527-D37E-3097-76CF32669193}"/>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008;p28">
              <a:extLst>
                <a:ext uri="{FF2B5EF4-FFF2-40B4-BE49-F238E27FC236}">
                  <a16:creationId xmlns:a16="http://schemas.microsoft.com/office/drawing/2014/main" id="{AA74F312-C4F1-518B-849C-D6E017EDD837}"/>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009;p28">
              <a:extLst>
                <a:ext uri="{FF2B5EF4-FFF2-40B4-BE49-F238E27FC236}">
                  <a16:creationId xmlns:a16="http://schemas.microsoft.com/office/drawing/2014/main" id="{C4CE06BA-3352-8B05-E4F1-F26E9DFB9662}"/>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10;p28">
              <a:extLst>
                <a:ext uri="{FF2B5EF4-FFF2-40B4-BE49-F238E27FC236}">
                  <a16:creationId xmlns:a16="http://schemas.microsoft.com/office/drawing/2014/main" id="{AAA52FD6-D683-8E6E-17A5-3E747CB2E6B7}"/>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11;p28">
              <a:extLst>
                <a:ext uri="{FF2B5EF4-FFF2-40B4-BE49-F238E27FC236}">
                  <a16:creationId xmlns:a16="http://schemas.microsoft.com/office/drawing/2014/main" id="{48C6F5DC-ED5B-9129-815B-281ABEFCEA80}"/>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12;p28">
              <a:extLst>
                <a:ext uri="{FF2B5EF4-FFF2-40B4-BE49-F238E27FC236}">
                  <a16:creationId xmlns:a16="http://schemas.microsoft.com/office/drawing/2014/main" id="{A6BC1B97-9921-63D4-967C-6623670345B3}"/>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13;p28">
              <a:extLst>
                <a:ext uri="{FF2B5EF4-FFF2-40B4-BE49-F238E27FC236}">
                  <a16:creationId xmlns:a16="http://schemas.microsoft.com/office/drawing/2014/main" id="{365C89E7-50C3-8DD3-3C66-9393C45C73F1}"/>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14;p28">
              <a:extLst>
                <a:ext uri="{FF2B5EF4-FFF2-40B4-BE49-F238E27FC236}">
                  <a16:creationId xmlns:a16="http://schemas.microsoft.com/office/drawing/2014/main" id="{74F3A372-D0A1-E3AF-4E6D-B0A58E870533}"/>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15;p28">
              <a:extLst>
                <a:ext uri="{FF2B5EF4-FFF2-40B4-BE49-F238E27FC236}">
                  <a16:creationId xmlns:a16="http://schemas.microsoft.com/office/drawing/2014/main" id="{DE794BAD-AC3A-B0BF-57D5-40C284FADCE5}"/>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16;p28">
              <a:extLst>
                <a:ext uri="{FF2B5EF4-FFF2-40B4-BE49-F238E27FC236}">
                  <a16:creationId xmlns:a16="http://schemas.microsoft.com/office/drawing/2014/main" id="{4B49E694-2A4B-9838-65CE-C0A55655713E}"/>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017;p28">
              <a:extLst>
                <a:ext uri="{FF2B5EF4-FFF2-40B4-BE49-F238E27FC236}">
                  <a16:creationId xmlns:a16="http://schemas.microsoft.com/office/drawing/2014/main" id="{579650CD-4164-FF24-8302-3CA3846B0AF1}"/>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018;p28">
              <a:extLst>
                <a:ext uri="{FF2B5EF4-FFF2-40B4-BE49-F238E27FC236}">
                  <a16:creationId xmlns:a16="http://schemas.microsoft.com/office/drawing/2014/main" id="{5C79037A-D672-9C75-72A0-C26A658FA0FB}"/>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019;p28">
              <a:extLst>
                <a:ext uri="{FF2B5EF4-FFF2-40B4-BE49-F238E27FC236}">
                  <a16:creationId xmlns:a16="http://schemas.microsoft.com/office/drawing/2014/main" id="{D917B530-55F3-B507-A22D-0C3E628928B5}"/>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020;p28">
              <a:extLst>
                <a:ext uri="{FF2B5EF4-FFF2-40B4-BE49-F238E27FC236}">
                  <a16:creationId xmlns:a16="http://schemas.microsoft.com/office/drawing/2014/main" id="{39DB2B5D-E2E4-629B-F664-FE19F6B48DD7}"/>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4" name="Google Shape;1021;p28">
              <a:extLst>
                <a:ext uri="{FF2B5EF4-FFF2-40B4-BE49-F238E27FC236}">
                  <a16:creationId xmlns:a16="http://schemas.microsoft.com/office/drawing/2014/main" id="{F1B218FC-A6E7-45ED-FE03-8CAA1EC70FB6}"/>
                </a:ext>
              </a:extLst>
            </p:cNvPr>
            <p:cNvGrpSpPr/>
            <p:nvPr/>
          </p:nvGrpSpPr>
          <p:grpSpPr>
            <a:xfrm flipH="1">
              <a:off x="2346075" y="2694557"/>
              <a:ext cx="753614" cy="2009515"/>
              <a:chOff x="3463338" y="2694557"/>
              <a:chExt cx="753614" cy="2009515"/>
            </a:xfrm>
          </p:grpSpPr>
          <p:sp>
            <p:nvSpPr>
              <p:cNvPr id="115" name="Google Shape;1022;p28">
                <a:extLst>
                  <a:ext uri="{FF2B5EF4-FFF2-40B4-BE49-F238E27FC236}">
                    <a16:creationId xmlns:a16="http://schemas.microsoft.com/office/drawing/2014/main" id="{6257BB26-AB81-B016-F4C6-5C369665EDAF}"/>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023;p28">
                <a:extLst>
                  <a:ext uri="{FF2B5EF4-FFF2-40B4-BE49-F238E27FC236}">
                    <a16:creationId xmlns:a16="http://schemas.microsoft.com/office/drawing/2014/main" id="{38A00D00-9F7B-B0BF-52D0-BF9B95C942D4}"/>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024;p28">
                <a:extLst>
                  <a:ext uri="{FF2B5EF4-FFF2-40B4-BE49-F238E27FC236}">
                    <a16:creationId xmlns:a16="http://schemas.microsoft.com/office/drawing/2014/main" id="{B3626F70-9E7A-FC47-D333-FE7E94D158A9}"/>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025;p28">
                <a:extLst>
                  <a:ext uri="{FF2B5EF4-FFF2-40B4-BE49-F238E27FC236}">
                    <a16:creationId xmlns:a16="http://schemas.microsoft.com/office/drawing/2014/main" id="{C5E18C1F-CAB4-DFA2-B821-B349FE83AD65}"/>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026;p28">
                <a:extLst>
                  <a:ext uri="{FF2B5EF4-FFF2-40B4-BE49-F238E27FC236}">
                    <a16:creationId xmlns:a16="http://schemas.microsoft.com/office/drawing/2014/main" id="{A5933A6B-B555-0BC9-6A7D-3D2DFB2DE0A5}"/>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27;p28">
                <a:extLst>
                  <a:ext uri="{FF2B5EF4-FFF2-40B4-BE49-F238E27FC236}">
                    <a16:creationId xmlns:a16="http://schemas.microsoft.com/office/drawing/2014/main" id="{CEA12C79-EDE4-24CD-7D17-1D5A0488CD5B}"/>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28;p28">
                <a:extLst>
                  <a:ext uri="{FF2B5EF4-FFF2-40B4-BE49-F238E27FC236}">
                    <a16:creationId xmlns:a16="http://schemas.microsoft.com/office/drawing/2014/main" id="{333F517A-E6CB-6662-CAF6-18E6E30C4CBA}"/>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29;p28">
                <a:extLst>
                  <a:ext uri="{FF2B5EF4-FFF2-40B4-BE49-F238E27FC236}">
                    <a16:creationId xmlns:a16="http://schemas.microsoft.com/office/drawing/2014/main" id="{F9E06ACA-7EE9-9B1A-53C0-E11A7BB65C0A}"/>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30;p28">
                <a:extLst>
                  <a:ext uri="{FF2B5EF4-FFF2-40B4-BE49-F238E27FC236}">
                    <a16:creationId xmlns:a16="http://schemas.microsoft.com/office/drawing/2014/main" id="{BED58826-DC2F-71D9-57A6-7567BA6B2431}"/>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31;p28">
                <a:extLst>
                  <a:ext uri="{FF2B5EF4-FFF2-40B4-BE49-F238E27FC236}">
                    <a16:creationId xmlns:a16="http://schemas.microsoft.com/office/drawing/2014/main" id="{AD4BF413-44D2-7B01-B3E9-06FFFF51CF9E}"/>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32;p28">
                <a:extLst>
                  <a:ext uri="{FF2B5EF4-FFF2-40B4-BE49-F238E27FC236}">
                    <a16:creationId xmlns:a16="http://schemas.microsoft.com/office/drawing/2014/main" id="{B56A45EC-2724-DEF7-482F-C9CB63E618FA}"/>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33;p28">
                <a:extLst>
                  <a:ext uri="{FF2B5EF4-FFF2-40B4-BE49-F238E27FC236}">
                    <a16:creationId xmlns:a16="http://schemas.microsoft.com/office/drawing/2014/main" id="{F17437E0-C095-0035-1C7F-622E085F78E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34;p28">
                <a:extLst>
                  <a:ext uri="{FF2B5EF4-FFF2-40B4-BE49-F238E27FC236}">
                    <a16:creationId xmlns:a16="http://schemas.microsoft.com/office/drawing/2014/main" id="{DAF1B1CD-EF16-9E79-3D67-936C3F223DEA}"/>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035;p28">
                <a:extLst>
                  <a:ext uri="{FF2B5EF4-FFF2-40B4-BE49-F238E27FC236}">
                    <a16:creationId xmlns:a16="http://schemas.microsoft.com/office/drawing/2014/main" id="{B321DDB3-5705-3408-2177-B02C4EA1EB18}"/>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036;p28">
                <a:extLst>
                  <a:ext uri="{FF2B5EF4-FFF2-40B4-BE49-F238E27FC236}">
                    <a16:creationId xmlns:a16="http://schemas.microsoft.com/office/drawing/2014/main" id="{50EBEBCD-42FA-8E6C-D940-7E6D5B6CC92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37;p28">
                <a:extLst>
                  <a:ext uri="{FF2B5EF4-FFF2-40B4-BE49-F238E27FC236}">
                    <a16:creationId xmlns:a16="http://schemas.microsoft.com/office/drawing/2014/main" id="{1BB7E81E-1A68-2F24-20A9-A5BE820CF282}"/>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38;p28">
                <a:extLst>
                  <a:ext uri="{FF2B5EF4-FFF2-40B4-BE49-F238E27FC236}">
                    <a16:creationId xmlns:a16="http://schemas.microsoft.com/office/drawing/2014/main" id="{77F8B7BB-BB82-6B4A-9066-E96CE7BF218D}"/>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39;p28">
                <a:extLst>
                  <a:ext uri="{FF2B5EF4-FFF2-40B4-BE49-F238E27FC236}">
                    <a16:creationId xmlns:a16="http://schemas.microsoft.com/office/drawing/2014/main" id="{5211C0E2-7B12-2735-EB54-0B31AAB77E13}"/>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40;p28">
                <a:extLst>
                  <a:ext uri="{FF2B5EF4-FFF2-40B4-BE49-F238E27FC236}">
                    <a16:creationId xmlns:a16="http://schemas.microsoft.com/office/drawing/2014/main" id="{97ADEAF1-DA26-0AE3-D7A0-9F195E628871}"/>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41;p28">
                <a:extLst>
                  <a:ext uri="{FF2B5EF4-FFF2-40B4-BE49-F238E27FC236}">
                    <a16:creationId xmlns:a16="http://schemas.microsoft.com/office/drawing/2014/main" id="{D420CA60-E535-E824-CC89-B15937B9957C}"/>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42;p28">
                <a:extLst>
                  <a:ext uri="{FF2B5EF4-FFF2-40B4-BE49-F238E27FC236}">
                    <a16:creationId xmlns:a16="http://schemas.microsoft.com/office/drawing/2014/main" id="{208897A5-ADBC-8F14-6FA3-EF282A804E3C}"/>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43;p28">
                <a:extLst>
                  <a:ext uri="{FF2B5EF4-FFF2-40B4-BE49-F238E27FC236}">
                    <a16:creationId xmlns:a16="http://schemas.microsoft.com/office/drawing/2014/main" id="{3EC0FBF1-6DB6-7DBA-3E15-C309F7662AFB}"/>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44;p28">
                <a:extLst>
                  <a:ext uri="{FF2B5EF4-FFF2-40B4-BE49-F238E27FC236}">
                    <a16:creationId xmlns:a16="http://schemas.microsoft.com/office/drawing/2014/main" id="{53B1AE64-9303-6EB8-CC09-2F1B6E00DBC7}"/>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45;p28">
                <a:extLst>
                  <a:ext uri="{FF2B5EF4-FFF2-40B4-BE49-F238E27FC236}">
                    <a16:creationId xmlns:a16="http://schemas.microsoft.com/office/drawing/2014/main" id="{B49A6C62-270E-5C98-DC63-988BEBFF0432}"/>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46;p28">
                <a:extLst>
                  <a:ext uri="{FF2B5EF4-FFF2-40B4-BE49-F238E27FC236}">
                    <a16:creationId xmlns:a16="http://schemas.microsoft.com/office/drawing/2014/main" id="{60EEAAC0-43E7-6A5D-2A74-52C99497D8BE}"/>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47;p28">
                <a:extLst>
                  <a:ext uri="{FF2B5EF4-FFF2-40B4-BE49-F238E27FC236}">
                    <a16:creationId xmlns:a16="http://schemas.microsoft.com/office/drawing/2014/main" id="{FFBC6B27-DAC1-8C31-0088-16293829D2DA}"/>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48;p28">
                <a:extLst>
                  <a:ext uri="{FF2B5EF4-FFF2-40B4-BE49-F238E27FC236}">
                    <a16:creationId xmlns:a16="http://schemas.microsoft.com/office/drawing/2014/main" id="{F584588C-9465-BBB5-9CA9-0AE33BB95567}"/>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49;p28">
                <a:extLst>
                  <a:ext uri="{FF2B5EF4-FFF2-40B4-BE49-F238E27FC236}">
                    <a16:creationId xmlns:a16="http://schemas.microsoft.com/office/drawing/2014/main" id="{7161C806-E723-3A6F-0460-C9B69E0B9FAA}"/>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50;p28">
                <a:extLst>
                  <a:ext uri="{FF2B5EF4-FFF2-40B4-BE49-F238E27FC236}">
                    <a16:creationId xmlns:a16="http://schemas.microsoft.com/office/drawing/2014/main" id="{12BED1B7-3C09-BC88-E727-9ECA8B94E7D6}"/>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51;p28">
                <a:extLst>
                  <a:ext uri="{FF2B5EF4-FFF2-40B4-BE49-F238E27FC236}">
                    <a16:creationId xmlns:a16="http://schemas.microsoft.com/office/drawing/2014/main" id="{642C894A-4DA5-6323-F429-C6787F651200}"/>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52;p28">
                <a:extLst>
                  <a:ext uri="{FF2B5EF4-FFF2-40B4-BE49-F238E27FC236}">
                    <a16:creationId xmlns:a16="http://schemas.microsoft.com/office/drawing/2014/main" id="{98D05F3B-33BB-8B51-6C49-42FDE2BDE055}"/>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53;p28">
                <a:extLst>
                  <a:ext uri="{FF2B5EF4-FFF2-40B4-BE49-F238E27FC236}">
                    <a16:creationId xmlns:a16="http://schemas.microsoft.com/office/drawing/2014/main" id="{C248ACB0-E37D-14EA-7F96-4054F08DB699}"/>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54;p28">
                <a:extLst>
                  <a:ext uri="{FF2B5EF4-FFF2-40B4-BE49-F238E27FC236}">
                    <a16:creationId xmlns:a16="http://schemas.microsoft.com/office/drawing/2014/main" id="{08094BF1-FCD6-CF3B-30CA-9A2FA5F630C6}"/>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55;p28">
                <a:extLst>
                  <a:ext uri="{FF2B5EF4-FFF2-40B4-BE49-F238E27FC236}">
                    <a16:creationId xmlns:a16="http://schemas.microsoft.com/office/drawing/2014/main" id="{AA426695-9509-14B7-516F-AAAD1EB821F3}"/>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56;p28">
                <a:extLst>
                  <a:ext uri="{FF2B5EF4-FFF2-40B4-BE49-F238E27FC236}">
                    <a16:creationId xmlns:a16="http://schemas.microsoft.com/office/drawing/2014/main" id="{6EEBB1A9-8DF7-95E0-633D-847BE9069EC6}"/>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57;p28">
                <a:extLst>
                  <a:ext uri="{FF2B5EF4-FFF2-40B4-BE49-F238E27FC236}">
                    <a16:creationId xmlns:a16="http://schemas.microsoft.com/office/drawing/2014/main" id="{90F50AEC-04D3-3AD9-A2C8-8DCF8D71B651}"/>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58;p28">
                <a:extLst>
                  <a:ext uri="{FF2B5EF4-FFF2-40B4-BE49-F238E27FC236}">
                    <a16:creationId xmlns:a16="http://schemas.microsoft.com/office/drawing/2014/main" id="{0E4F3E70-4071-DADB-FDE5-2A71A5201456}"/>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59;p28">
                <a:extLst>
                  <a:ext uri="{FF2B5EF4-FFF2-40B4-BE49-F238E27FC236}">
                    <a16:creationId xmlns:a16="http://schemas.microsoft.com/office/drawing/2014/main" id="{E580B724-B226-FA24-01F9-330DA7D1ABE5}"/>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60;p28">
                <a:extLst>
                  <a:ext uri="{FF2B5EF4-FFF2-40B4-BE49-F238E27FC236}">
                    <a16:creationId xmlns:a16="http://schemas.microsoft.com/office/drawing/2014/main" id="{14B4A0D8-7B23-8253-FE5A-4DF504016B65}"/>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61;p28">
                <a:extLst>
                  <a:ext uri="{FF2B5EF4-FFF2-40B4-BE49-F238E27FC236}">
                    <a16:creationId xmlns:a16="http://schemas.microsoft.com/office/drawing/2014/main" id="{B5AD0632-033F-32FD-B803-F560ACBB6785}"/>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62;p28">
                <a:extLst>
                  <a:ext uri="{FF2B5EF4-FFF2-40B4-BE49-F238E27FC236}">
                    <a16:creationId xmlns:a16="http://schemas.microsoft.com/office/drawing/2014/main" id="{70855456-EBE7-716D-D746-6869B85CCBB9}"/>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63;p28">
                <a:extLst>
                  <a:ext uri="{FF2B5EF4-FFF2-40B4-BE49-F238E27FC236}">
                    <a16:creationId xmlns:a16="http://schemas.microsoft.com/office/drawing/2014/main" id="{DD80ABD2-E235-B577-C585-ED512D920B75}"/>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64;p28">
                <a:extLst>
                  <a:ext uri="{FF2B5EF4-FFF2-40B4-BE49-F238E27FC236}">
                    <a16:creationId xmlns:a16="http://schemas.microsoft.com/office/drawing/2014/main" id="{FFB1A93C-D32F-1661-DAF9-96C4A704C268}"/>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65;p28">
                <a:extLst>
                  <a:ext uri="{FF2B5EF4-FFF2-40B4-BE49-F238E27FC236}">
                    <a16:creationId xmlns:a16="http://schemas.microsoft.com/office/drawing/2014/main" id="{E3C73ECC-90DC-7E10-793D-6AE77236F84E}"/>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66;p28">
                <a:extLst>
                  <a:ext uri="{FF2B5EF4-FFF2-40B4-BE49-F238E27FC236}">
                    <a16:creationId xmlns:a16="http://schemas.microsoft.com/office/drawing/2014/main" id="{C4ED593D-33FE-F858-CBD8-8CCE35F9BF45}"/>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67;p28">
                <a:extLst>
                  <a:ext uri="{FF2B5EF4-FFF2-40B4-BE49-F238E27FC236}">
                    <a16:creationId xmlns:a16="http://schemas.microsoft.com/office/drawing/2014/main" id="{DEBFB68C-3D8E-3F4E-2707-A735A0472C47}"/>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68;p28">
                <a:extLst>
                  <a:ext uri="{FF2B5EF4-FFF2-40B4-BE49-F238E27FC236}">
                    <a16:creationId xmlns:a16="http://schemas.microsoft.com/office/drawing/2014/main" id="{F328A19F-0538-7747-6A99-1672FD2843C6}"/>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69;p28">
                <a:extLst>
                  <a:ext uri="{FF2B5EF4-FFF2-40B4-BE49-F238E27FC236}">
                    <a16:creationId xmlns:a16="http://schemas.microsoft.com/office/drawing/2014/main" id="{AA88092F-9967-8EB0-D980-90FA6055F049}"/>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70;p28">
                <a:extLst>
                  <a:ext uri="{FF2B5EF4-FFF2-40B4-BE49-F238E27FC236}">
                    <a16:creationId xmlns:a16="http://schemas.microsoft.com/office/drawing/2014/main" id="{422B2A7B-65C0-C9E5-5E65-B6642464DEEA}"/>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71;p28">
                <a:extLst>
                  <a:ext uri="{FF2B5EF4-FFF2-40B4-BE49-F238E27FC236}">
                    <a16:creationId xmlns:a16="http://schemas.microsoft.com/office/drawing/2014/main" id="{9E3406AD-D7CD-832A-03C5-1E758A19DFCC}"/>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72;p28">
                <a:extLst>
                  <a:ext uri="{FF2B5EF4-FFF2-40B4-BE49-F238E27FC236}">
                    <a16:creationId xmlns:a16="http://schemas.microsoft.com/office/drawing/2014/main" id="{38CCB9DD-D3A5-1BCC-AF96-558207C3CAC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73;p28">
                <a:extLst>
                  <a:ext uri="{FF2B5EF4-FFF2-40B4-BE49-F238E27FC236}">
                    <a16:creationId xmlns:a16="http://schemas.microsoft.com/office/drawing/2014/main" id="{1F9C9EB2-F5E4-0650-9996-15C9E8774B87}"/>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74;p28">
                <a:extLst>
                  <a:ext uri="{FF2B5EF4-FFF2-40B4-BE49-F238E27FC236}">
                    <a16:creationId xmlns:a16="http://schemas.microsoft.com/office/drawing/2014/main" id="{507E8372-191E-1054-CCC8-98B80EB86C5D}"/>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75;p28">
                <a:extLst>
                  <a:ext uri="{FF2B5EF4-FFF2-40B4-BE49-F238E27FC236}">
                    <a16:creationId xmlns:a16="http://schemas.microsoft.com/office/drawing/2014/main" id="{2D7C885C-C77D-078D-004D-C38F6B17ACE5}"/>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76;p28">
                <a:extLst>
                  <a:ext uri="{FF2B5EF4-FFF2-40B4-BE49-F238E27FC236}">
                    <a16:creationId xmlns:a16="http://schemas.microsoft.com/office/drawing/2014/main" id="{C912DA6F-7807-1943-98E0-BAF3FF5339C4}"/>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77;p28">
                <a:extLst>
                  <a:ext uri="{FF2B5EF4-FFF2-40B4-BE49-F238E27FC236}">
                    <a16:creationId xmlns:a16="http://schemas.microsoft.com/office/drawing/2014/main" id="{39AA2EE7-3F7F-A2B9-5BF1-A0AB8F452D45}"/>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78;p28">
                <a:extLst>
                  <a:ext uri="{FF2B5EF4-FFF2-40B4-BE49-F238E27FC236}">
                    <a16:creationId xmlns:a16="http://schemas.microsoft.com/office/drawing/2014/main" id="{CCEBC0DB-1964-4C1D-3F71-651925915D67}"/>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79;p28">
                <a:extLst>
                  <a:ext uri="{FF2B5EF4-FFF2-40B4-BE49-F238E27FC236}">
                    <a16:creationId xmlns:a16="http://schemas.microsoft.com/office/drawing/2014/main" id="{58B8B5EE-BDC7-1756-D5C7-F5BD50F79FF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80;p28">
                <a:extLst>
                  <a:ext uri="{FF2B5EF4-FFF2-40B4-BE49-F238E27FC236}">
                    <a16:creationId xmlns:a16="http://schemas.microsoft.com/office/drawing/2014/main" id="{58E263C7-92E3-5480-BA73-369DC47536C0}"/>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81;p28">
                <a:extLst>
                  <a:ext uri="{FF2B5EF4-FFF2-40B4-BE49-F238E27FC236}">
                    <a16:creationId xmlns:a16="http://schemas.microsoft.com/office/drawing/2014/main" id="{B48D8270-9BFC-C03C-ABD6-CB920CC8549C}"/>
                  </a:ext>
                </a:extLst>
              </p:cNvPr>
              <p:cNvSpPr/>
              <p:nvPr/>
            </p:nvSpPr>
            <p:spPr>
              <a:xfrm>
                <a:off x="3732500" y="3234950"/>
                <a:ext cx="122100" cy="1221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B9D619-3477-4B8B-BCAC-482D81A2FB7C}">
  <ds:schemaRefs>
    <ds:schemaRef ds:uri="http://schemas.microsoft.com/sharepoint/v3/contenttype/forms"/>
  </ds:schemaRefs>
</ds:datastoreItem>
</file>

<file path=customXml/itemProps3.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1715</TotalTime>
  <Words>2115</Words>
  <Application>Microsoft Office PowerPoint</Application>
  <PresentationFormat>On-screen Show (16:9)</PresentationFormat>
  <Paragraphs>525</Paragraphs>
  <Slides>84</Slides>
  <Notes>60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Montserrat Medium</vt:lpstr>
      <vt:lpstr>Arial</vt:lpstr>
      <vt:lpstr>Overpass</vt:lpstr>
      <vt:lpstr>Noto Sans Bold</vt:lpstr>
      <vt:lpstr>Lexend Deca</vt:lpstr>
      <vt:lpstr>Segoe UI</vt:lpstr>
      <vt:lpstr>Staatliches</vt:lpstr>
      <vt:lpstr>Calibri</vt:lpstr>
      <vt:lpstr>Javanese Text</vt:lpstr>
      <vt:lpstr>Lobster</vt:lpstr>
      <vt:lpstr>Roboto Slab Light</vt:lpstr>
      <vt:lpstr>Roboto Condensed Light</vt:lpstr>
      <vt:lpstr>Montserrat</vt:lpstr>
      <vt:lpstr>Noto Sans</vt:lpstr>
      <vt:lpstr>Wingdings</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Tan Tran Nhat</cp:lastModifiedBy>
  <cp:revision>15</cp:revision>
  <dcterms:modified xsi:type="dcterms:W3CDTF">2022-06-09T02:33:07Z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